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44cfbf931666ff0e" providerId="LiveId" clId="{26709A17-7379-4B1B-8071-013C1806A7FA}"/>
    <pc:docChg chg="undo custSel addSld modSld sldOrd">
      <pc:chgData name=" " userId="44cfbf931666ff0e" providerId="LiveId" clId="{26709A17-7379-4B1B-8071-013C1806A7FA}" dt="2022-10-04T13:35:32.868" v="716" actId="1076"/>
      <pc:docMkLst>
        <pc:docMk/>
      </pc:docMkLst>
      <pc:sldChg chg="addSp delSp modSp new mod setBg">
        <pc:chgData name=" " userId="44cfbf931666ff0e" providerId="LiveId" clId="{26709A17-7379-4B1B-8071-013C1806A7FA}" dt="2022-10-03T07:36:20.595" v="93"/>
        <pc:sldMkLst>
          <pc:docMk/>
          <pc:sldMk cId="3563491554" sldId="256"/>
        </pc:sldMkLst>
        <pc:spChg chg="add mod">
          <ac:chgData name=" " userId="44cfbf931666ff0e" providerId="LiveId" clId="{26709A17-7379-4B1B-8071-013C1806A7FA}" dt="2022-10-03T07:36:07.856" v="89" actId="14100"/>
          <ac:spMkLst>
            <pc:docMk/>
            <pc:sldMk cId="3563491554" sldId="256"/>
            <ac:spMk id="4" creationId="{B77F854F-67D5-1711-FC2A-500D05063CB8}"/>
          </ac:spMkLst>
        </pc:spChg>
        <pc:spChg chg="add del mod">
          <ac:chgData name=" " userId="44cfbf931666ff0e" providerId="LiveId" clId="{26709A17-7379-4B1B-8071-013C1806A7FA}" dt="2022-10-03T07:30:54.630" v="73"/>
          <ac:spMkLst>
            <pc:docMk/>
            <pc:sldMk cId="3563491554" sldId="256"/>
            <ac:spMk id="6" creationId="{7641DDFC-A8FC-7F1C-A071-A8A6D21E5180}"/>
          </ac:spMkLst>
        </pc:spChg>
        <pc:spChg chg="add del mod">
          <ac:chgData name=" " userId="44cfbf931666ff0e" providerId="LiveId" clId="{26709A17-7379-4B1B-8071-013C1806A7FA}" dt="2022-10-03T07:36:20.595" v="93"/>
          <ac:spMkLst>
            <pc:docMk/>
            <pc:sldMk cId="3563491554" sldId="256"/>
            <ac:spMk id="8" creationId="{601CDB10-A921-E2EB-241F-D015B0DB8DF0}"/>
          </ac:spMkLst>
        </pc:spChg>
        <pc:picChg chg="add del mod">
          <ac:chgData name=" " userId="44cfbf931666ff0e" providerId="LiveId" clId="{26709A17-7379-4B1B-8071-013C1806A7FA}" dt="2022-10-03T07:25:35.252" v="2" actId="931"/>
          <ac:picMkLst>
            <pc:docMk/>
            <pc:sldMk cId="3563491554" sldId="256"/>
            <ac:picMk id="3" creationId="{5AF39096-5DA8-8353-228A-CEBDD242C420}"/>
          </ac:picMkLst>
        </pc:picChg>
        <pc:picChg chg="add mod">
          <ac:chgData name=" " userId="44cfbf931666ff0e" providerId="LiveId" clId="{26709A17-7379-4B1B-8071-013C1806A7FA}" dt="2022-10-03T07:36:13.768" v="91" actId="1076"/>
          <ac:picMkLst>
            <pc:docMk/>
            <pc:sldMk cId="3563491554" sldId="256"/>
            <ac:picMk id="10" creationId="{22A87E7F-1BFA-60A1-E85D-223B8FA75226}"/>
          </ac:picMkLst>
        </pc:picChg>
      </pc:sldChg>
      <pc:sldChg chg="addSp modSp new mod setBg">
        <pc:chgData name=" " userId="44cfbf931666ff0e" providerId="LiveId" clId="{26709A17-7379-4B1B-8071-013C1806A7FA}" dt="2022-10-04T13:06:51.595" v="476" actId="20577"/>
        <pc:sldMkLst>
          <pc:docMk/>
          <pc:sldMk cId="3210210858" sldId="257"/>
        </pc:sldMkLst>
        <pc:spChg chg="add mod">
          <ac:chgData name=" " userId="44cfbf931666ff0e" providerId="LiveId" clId="{26709A17-7379-4B1B-8071-013C1806A7FA}" dt="2022-10-03T07:42:04.471" v="118" actId="14100"/>
          <ac:spMkLst>
            <pc:docMk/>
            <pc:sldMk cId="3210210858" sldId="257"/>
            <ac:spMk id="3" creationId="{6FC01A14-76BA-1C56-19C5-E4A3A22A7B9E}"/>
          </ac:spMkLst>
        </pc:spChg>
        <pc:spChg chg="add mod">
          <ac:chgData name=" " userId="44cfbf931666ff0e" providerId="LiveId" clId="{26709A17-7379-4B1B-8071-013C1806A7FA}" dt="2022-10-04T13:06:51.595" v="476" actId="20577"/>
          <ac:spMkLst>
            <pc:docMk/>
            <pc:sldMk cId="3210210858" sldId="257"/>
            <ac:spMk id="6" creationId="{D93F9641-6E61-6228-0563-26307F5FE259}"/>
          </ac:spMkLst>
        </pc:spChg>
        <pc:picChg chg="add mod">
          <ac:chgData name=" " userId="44cfbf931666ff0e" providerId="LiveId" clId="{26709A17-7379-4B1B-8071-013C1806A7FA}" dt="2022-10-03T11:33:47.383" v="259" actId="14100"/>
          <ac:picMkLst>
            <pc:docMk/>
            <pc:sldMk cId="3210210858" sldId="257"/>
            <ac:picMk id="5" creationId="{EB18BF3A-EFA4-36F1-365A-F1427D3BE28E}"/>
          </ac:picMkLst>
        </pc:picChg>
      </pc:sldChg>
      <pc:sldChg chg="addSp modSp add mod">
        <pc:chgData name=" " userId="44cfbf931666ff0e" providerId="LiveId" clId="{26709A17-7379-4B1B-8071-013C1806A7FA}" dt="2022-10-03T07:55:53.145" v="218" actId="14100"/>
        <pc:sldMkLst>
          <pc:docMk/>
          <pc:sldMk cId="2161446141" sldId="258"/>
        </pc:sldMkLst>
        <pc:spChg chg="add mod">
          <ac:chgData name=" " userId="44cfbf931666ff0e" providerId="LiveId" clId="{26709A17-7379-4B1B-8071-013C1806A7FA}" dt="2022-10-03T07:55:53.145" v="218" actId="14100"/>
          <ac:spMkLst>
            <pc:docMk/>
            <pc:sldMk cId="2161446141" sldId="258"/>
            <ac:spMk id="3" creationId="{8C04C34A-5C25-4A3D-B45E-47BC22A9C34C}"/>
          </ac:spMkLst>
        </pc:spChg>
        <pc:spChg chg="add mod">
          <ac:chgData name=" " userId="44cfbf931666ff0e" providerId="LiveId" clId="{26709A17-7379-4B1B-8071-013C1806A7FA}" dt="2022-10-03T07:55:35.659" v="216" actId="207"/>
          <ac:spMkLst>
            <pc:docMk/>
            <pc:sldMk cId="2161446141" sldId="258"/>
            <ac:spMk id="5" creationId="{C41D5F70-8F66-0BC1-83DF-5E0E7FD2BA22}"/>
          </ac:spMkLst>
        </pc:spChg>
        <pc:spChg chg="add mod">
          <ac:chgData name=" " userId="44cfbf931666ff0e" providerId="LiveId" clId="{26709A17-7379-4B1B-8071-013C1806A7FA}" dt="2022-10-03T07:55:22.789" v="212" actId="14100"/>
          <ac:spMkLst>
            <pc:docMk/>
            <pc:sldMk cId="2161446141" sldId="258"/>
            <ac:spMk id="8" creationId="{C4A027A5-619C-24B6-A399-ABB4A7F53E7D}"/>
          </ac:spMkLst>
        </pc:spChg>
        <pc:spChg chg="add mod">
          <ac:chgData name=" " userId="44cfbf931666ff0e" providerId="LiveId" clId="{26709A17-7379-4B1B-8071-013C1806A7FA}" dt="2022-10-03T07:55:11.198" v="207" actId="207"/>
          <ac:spMkLst>
            <pc:docMk/>
            <pc:sldMk cId="2161446141" sldId="258"/>
            <ac:spMk id="12" creationId="{DAE09004-9283-46EE-8D03-B4F50F845C6E}"/>
          </ac:spMkLst>
        </pc:spChg>
        <pc:spChg chg="add mod">
          <ac:chgData name=" " userId="44cfbf931666ff0e" providerId="LiveId" clId="{26709A17-7379-4B1B-8071-013C1806A7FA}" dt="2022-10-03T07:53:45.164" v="191" actId="14100"/>
          <ac:spMkLst>
            <pc:docMk/>
            <pc:sldMk cId="2161446141" sldId="258"/>
            <ac:spMk id="15" creationId="{4FAAD171-46FD-DDE6-720B-934DDF6AD3C4}"/>
          </ac:spMkLst>
        </pc:spChg>
        <pc:spChg chg="add mod">
          <ac:chgData name=" " userId="44cfbf931666ff0e" providerId="LiveId" clId="{26709A17-7379-4B1B-8071-013C1806A7FA}" dt="2022-10-03T07:53:58.467" v="195" actId="14100"/>
          <ac:spMkLst>
            <pc:docMk/>
            <pc:sldMk cId="2161446141" sldId="258"/>
            <ac:spMk id="18" creationId="{5643DC9C-537A-10CF-A711-554D5583D39D}"/>
          </ac:spMkLst>
        </pc:spChg>
        <pc:spChg chg="add mod">
          <ac:chgData name=" " userId="44cfbf931666ff0e" providerId="LiveId" clId="{26709A17-7379-4B1B-8071-013C1806A7FA}" dt="2022-10-03T07:54:53.747" v="202" actId="14100"/>
          <ac:spMkLst>
            <pc:docMk/>
            <pc:sldMk cId="2161446141" sldId="258"/>
            <ac:spMk id="21" creationId="{94A4335C-5FF1-31CE-F380-FB392776BB9B}"/>
          </ac:spMkLst>
        </pc:spChg>
        <pc:picChg chg="add mod">
          <ac:chgData name=" " userId="44cfbf931666ff0e" providerId="LiveId" clId="{26709A17-7379-4B1B-8071-013C1806A7FA}" dt="2022-10-03T07:46:35.247" v="136" actId="1076"/>
          <ac:picMkLst>
            <pc:docMk/>
            <pc:sldMk cId="2161446141" sldId="258"/>
            <ac:picMk id="6" creationId="{13977395-2DDB-243F-9AC9-7B9B39B93129}"/>
          </ac:picMkLst>
        </pc:picChg>
        <pc:picChg chg="add mod">
          <ac:chgData name=" " userId="44cfbf931666ff0e" providerId="LiveId" clId="{26709A17-7379-4B1B-8071-013C1806A7FA}" dt="2022-10-03T07:47:55.630" v="148" actId="1076"/>
          <ac:picMkLst>
            <pc:docMk/>
            <pc:sldMk cId="2161446141" sldId="258"/>
            <ac:picMk id="9" creationId="{7F3ECCA2-6E4E-3A59-2192-617D00EC201B}"/>
          </ac:picMkLst>
        </pc:picChg>
        <pc:picChg chg="add mod">
          <ac:chgData name=" " userId="44cfbf931666ff0e" providerId="LiveId" clId="{26709A17-7379-4B1B-8071-013C1806A7FA}" dt="2022-10-03T07:50:23.158" v="168" actId="14100"/>
          <ac:picMkLst>
            <pc:docMk/>
            <pc:sldMk cId="2161446141" sldId="258"/>
            <ac:picMk id="10" creationId="{6B7B5156-E001-ECB3-D214-71BE7986C425}"/>
          </ac:picMkLst>
        </pc:picChg>
        <pc:picChg chg="add mod">
          <ac:chgData name=" " userId="44cfbf931666ff0e" providerId="LiveId" clId="{26709A17-7379-4B1B-8071-013C1806A7FA}" dt="2022-10-03T07:52:51.094" v="181" actId="14100"/>
          <ac:picMkLst>
            <pc:docMk/>
            <pc:sldMk cId="2161446141" sldId="258"/>
            <ac:picMk id="13" creationId="{B5BFC519-AF14-F184-6E13-1734395B3F5B}"/>
          </ac:picMkLst>
        </pc:picChg>
        <pc:picChg chg="add mod">
          <ac:chgData name=" " userId="44cfbf931666ff0e" providerId="LiveId" clId="{26709A17-7379-4B1B-8071-013C1806A7FA}" dt="2022-10-03T07:52:41.652" v="179" actId="14100"/>
          <ac:picMkLst>
            <pc:docMk/>
            <pc:sldMk cId="2161446141" sldId="258"/>
            <ac:picMk id="16" creationId="{15656F70-3CD8-899C-1CAF-144A8F797624}"/>
          </ac:picMkLst>
        </pc:picChg>
        <pc:picChg chg="add mod">
          <ac:chgData name=" " userId="44cfbf931666ff0e" providerId="LiveId" clId="{26709A17-7379-4B1B-8071-013C1806A7FA}" dt="2022-10-03T07:52:33.098" v="177" actId="14100"/>
          <ac:picMkLst>
            <pc:docMk/>
            <pc:sldMk cId="2161446141" sldId="258"/>
            <ac:picMk id="19" creationId="{D9E66CA6-5CBE-A7F7-573C-8AA46E1CF332}"/>
          </ac:picMkLst>
        </pc:picChg>
      </pc:sldChg>
      <pc:sldChg chg="addSp delSp modSp add mod ord">
        <pc:chgData name=" " userId="44cfbf931666ff0e" providerId="LiveId" clId="{26709A17-7379-4B1B-8071-013C1806A7FA}" dt="2022-10-04T13:07:50.611" v="480" actId="1076"/>
        <pc:sldMkLst>
          <pc:docMk/>
          <pc:sldMk cId="1710873417" sldId="259"/>
        </pc:sldMkLst>
        <pc:spChg chg="add mod">
          <ac:chgData name=" " userId="44cfbf931666ff0e" providerId="LiveId" clId="{26709A17-7379-4B1B-8071-013C1806A7FA}" dt="2022-10-04T13:07:22.066" v="479" actId="20577"/>
          <ac:spMkLst>
            <pc:docMk/>
            <pc:sldMk cId="1710873417" sldId="259"/>
            <ac:spMk id="4" creationId="{E620A8E7-92DA-7ED9-ADF4-1D25710327A5}"/>
          </ac:spMkLst>
        </pc:spChg>
        <pc:picChg chg="add del mod">
          <ac:chgData name=" " userId="44cfbf931666ff0e" providerId="LiveId" clId="{26709A17-7379-4B1B-8071-013C1806A7FA}" dt="2022-10-03T07:59:36.105" v="220"/>
          <ac:picMkLst>
            <pc:docMk/>
            <pc:sldMk cId="1710873417" sldId="259"/>
            <ac:picMk id="2" creationId="{86D5A1AA-0977-3F3A-4DFA-FB9289218CE7}"/>
          </ac:picMkLst>
        </pc:picChg>
        <pc:picChg chg="add mod">
          <ac:chgData name=" " userId="44cfbf931666ff0e" providerId="LiveId" clId="{26709A17-7379-4B1B-8071-013C1806A7FA}" dt="2022-10-04T13:07:50.611" v="480" actId="1076"/>
          <ac:picMkLst>
            <pc:docMk/>
            <pc:sldMk cId="1710873417" sldId="259"/>
            <ac:picMk id="6" creationId="{E868A742-6AC9-13D5-A386-C032639FFC9C}"/>
          </ac:picMkLst>
        </pc:picChg>
      </pc:sldChg>
      <pc:sldChg chg="addSp modSp add mod">
        <pc:chgData name=" " userId="44cfbf931666ff0e" providerId="LiveId" clId="{26709A17-7379-4B1B-8071-013C1806A7FA}" dt="2022-10-03T11:33:37.624" v="258" actId="14100"/>
        <pc:sldMkLst>
          <pc:docMk/>
          <pc:sldMk cId="3803320862" sldId="260"/>
        </pc:sldMkLst>
        <pc:spChg chg="add mod">
          <ac:chgData name=" " userId="44cfbf931666ff0e" providerId="LiveId" clId="{26709A17-7379-4B1B-8071-013C1806A7FA}" dt="2022-10-03T08:06:39.508" v="248" actId="255"/>
          <ac:spMkLst>
            <pc:docMk/>
            <pc:sldMk cId="3803320862" sldId="260"/>
            <ac:spMk id="3" creationId="{2AE27AA9-14EB-0DCB-99A8-C4FD2B811FA5}"/>
          </ac:spMkLst>
        </pc:spChg>
        <pc:picChg chg="add mod">
          <ac:chgData name=" " userId="44cfbf931666ff0e" providerId="LiveId" clId="{26709A17-7379-4B1B-8071-013C1806A7FA}" dt="2022-10-03T08:10:18.938" v="251" actId="1076"/>
          <ac:picMkLst>
            <pc:docMk/>
            <pc:sldMk cId="3803320862" sldId="260"/>
            <ac:picMk id="5" creationId="{AD3708D1-6AE1-3826-876C-F70A6EAE02D9}"/>
          </ac:picMkLst>
        </pc:picChg>
        <pc:picChg chg="add mod">
          <ac:chgData name=" " userId="44cfbf931666ff0e" providerId="LiveId" clId="{26709A17-7379-4B1B-8071-013C1806A7FA}" dt="2022-10-03T11:32:56.507" v="254" actId="1076"/>
          <ac:picMkLst>
            <pc:docMk/>
            <pc:sldMk cId="3803320862" sldId="260"/>
            <ac:picMk id="7" creationId="{9A10AF72-F712-A6D8-6A20-88197F0C3118}"/>
          </ac:picMkLst>
        </pc:picChg>
        <pc:picChg chg="add mod">
          <ac:chgData name=" " userId="44cfbf931666ff0e" providerId="LiveId" clId="{26709A17-7379-4B1B-8071-013C1806A7FA}" dt="2022-10-03T11:33:37.624" v="258" actId="14100"/>
          <ac:picMkLst>
            <pc:docMk/>
            <pc:sldMk cId="3803320862" sldId="260"/>
            <ac:picMk id="9" creationId="{3C798653-1365-06EE-F186-8E910C12570C}"/>
          </ac:picMkLst>
        </pc:picChg>
      </pc:sldChg>
      <pc:sldChg chg="addSp modSp add mod modAnim">
        <pc:chgData name=" " userId="44cfbf931666ff0e" providerId="LiveId" clId="{26709A17-7379-4B1B-8071-013C1806A7FA}" dt="2022-10-04T13:35:32.868" v="716" actId="1076"/>
        <pc:sldMkLst>
          <pc:docMk/>
          <pc:sldMk cId="3794440332" sldId="261"/>
        </pc:sldMkLst>
        <pc:spChg chg="add mod">
          <ac:chgData name=" " userId="44cfbf931666ff0e" providerId="LiveId" clId="{26709A17-7379-4B1B-8071-013C1806A7FA}" dt="2022-10-04T13:09:55.518" v="517" actId="20577"/>
          <ac:spMkLst>
            <pc:docMk/>
            <pc:sldMk cId="3794440332" sldId="261"/>
            <ac:spMk id="2" creationId="{EF259239-4E40-121E-5502-AC34DF086400}"/>
          </ac:spMkLst>
        </pc:spChg>
        <pc:picChg chg="add mod">
          <ac:chgData name=" " userId="44cfbf931666ff0e" providerId="LiveId" clId="{26709A17-7379-4B1B-8071-013C1806A7FA}" dt="2022-10-04T13:35:32.868" v="716" actId="1076"/>
          <ac:picMkLst>
            <pc:docMk/>
            <pc:sldMk cId="3794440332" sldId="261"/>
            <ac:picMk id="3" creationId="{4F5039EB-3200-6F15-3503-59ED7A2AF788}"/>
          </ac:picMkLst>
        </pc:picChg>
        <pc:picChg chg="add mod">
          <ac:chgData name=" " userId="44cfbf931666ff0e" providerId="LiveId" clId="{26709A17-7379-4B1B-8071-013C1806A7FA}" dt="2022-10-04T13:14:13.878" v="593" actId="1076"/>
          <ac:picMkLst>
            <pc:docMk/>
            <pc:sldMk cId="3794440332" sldId="261"/>
            <ac:picMk id="4" creationId="{D5C52855-D6F6-9F5C-AB5E-A07CEA80780F}"/>
          </ac:picMkLst>
        </pc:picChg>
        <pc:picChg chg="add mod">
          <ac:chgData name=" " userId="44cfbf931666ff0e" providerId="LiveId" clId="{26709A17-7379-4B1B-8071-013C1806A7FA}" dt="2022-10-04T13:09:23.977" v="509" actId="1076"/>
          <ac:picMkLst>
            <pc:docMk/>
            <pc:sldMk cId="3794440332" sldId="261"/>
            <ac:picMk id="5" creationId="{DED4287B-6BAA-C4BF-3192-EBFE695FAFBD}"/>
          </ac:picMkLst>
        </pc:picChg>
        <pc:picChg chg="add mod">
          <ac:chgData name=" " userId="44cfbf931666ff0e" providerId="LiveId" clId="{26709A17-7379-4B1B-8071-013C1806A7FA}" dt="2022-10-04T13:09:20.704" v="508" actId="1076"/>
          <ac:picMkLst>
            <pc:docMk/>
            <pc:sldMk cId="3794440332" sldId="261"/>
            <ac:picMk id="6" creationId="{8B7B1FC0-322A-873C-C3D0-90A322154CB5}"/>
          </ac:picMkLst>
        </pc:picChg>
        <pc:picChg chg="add mod">
          <ac:chgData name=" " userId="44cfbf931666ff0e" providerId="LiveId" clId="{26709A17-7379-4B1B-8071-013C1806A7FA}" dt="2022-10-04T12:59:46.930" v="430" actId="1076"/>
          <ac:picMkLst>
            <pc:docMk/>
            <pc:sldMk cId="3794440332" sldId="261"/>
            <ac:picMk id="8" creationId="{7B394A9F-FA01-C26E-E149-DBE501B4258A}"/>
          </ac:picMkLst>
        </pc:picChg>
        <pc:picChg chg="add mod">
          <ac:chgData name=" " userId="44cfbf931666ff0e" providerId="LiveId" clId="{26709A17-7379-4B1B-8071-013C1806A7FA}" dt="2022-10-04T13:35:22.124" v="712" actId="1076"/>
          <ac:picMkLst>
            <pc:docMk/>
            <pc:sldMk cId="3794440332" sldId="261"/>
            <ac:picMk id="10" creationId="{E9133E05-EDBC-BEE6-CFCE-8EEB464067C7}"/>
          </ac:picMkLst>
        </pc:picChg>
        <pc:picChg chg="add mod">
          <ac:chgData name=" " userId="44cfbf931666ff0e" providerId="LiveId" clId="{26709A17-7379-4B1B-8071-013C1806A7FA}" dt="2022-10-04T13:00:26.598" v="441" actId="1076"/>
          <ac:picMkLst>
            <pc:docMk/>
            <pc:sldMk cId="3794440332" sldId="261"/>
            <ac:picMk id="12" creationId="{6B30FA95-0CEE-03A1-742B-19119CEC31D5}"/>
          </ac:picMkLst>
        </pc:picChg>
        <pc:picChg chg="add mod">
          <ac:chgData name=" " userId="44cfbf931666ff0e" providerId="LiveId" clId="{26709A17-7379-4B1B-8071-013C1806A7FA}" dt="2022-10-04T13:35:30.744" v="715" actId="1076"/>
          <ac:picMkLst>
            <pc:docMk/>
            <pc:sldMk cId="3794440332" sldId="261"/>
            <ac:picMk id="13" creationId="{360DF191-F0C0-F1F5-2881-06A0BAB39C1A}"/>
          </ac:picMkLst>
        </pc:picChg>
        <pc:picChg chg="add mod">
          <ac:chgData name=" " userId="44cfbf931666ff0e" providerId="LiveId" clId="{26709A17-7379-4B1B-8071-013C1806A7FA}" dt="2022-10-04T13:35:28.268" v="714" actId="14100"/>
          <ac:picMkLst>
            <pc:docMk/>
            <pc:sldMk cId="3794440332" sldId="261"/>
            <ac:picMk id="15" creationId="{347C45B1-C57B-CA14-3FE8-ABF838984A90}"/>
          </ac:picMkLst>
        </pc:picChg>
      </pc:sldChg>
      <pc:sldChg chg="addSp delSp modSp add mod">
        <pc:chgData name=" " userId="44cfbf931666ff0e" providerId="LiveId" clId="{26709A17-7379-4B1B-8071-013C1806A7FA}" dt="2022-10-04T13:34:00.253" v="709" actId="478"/>
        <pc:sldMkLst>
          <pc:docMk/>
          <pc:sldMk cId="2673279167" sldId="262"/>
        </pc:sldMkLst>
        <pc:spChg chg="add del mod">
          <ac:chgData name=" " userId="44cfbf931666ff0e" providerId="LiveId" clId="{26709A17-7379-4B1B-8071-013C1806A7FA}" dt="2022-10-04T13:05:52.488" v="474"/>
          <ac:spMkLst>
            <pc:docMk/>
            <pc:sldMk cId="2673279167" sldId="262"/>
            <ac:spMk id="3" creationId="{8A395FD3-DD36-DBF3-C6C4-AC2460F1199D}"/>
          </ac:spMkLst>
        </pc:spChg>
        <pc:spChg chg="add del">
          <ac:chgData name=" " userId="44cfbf931666ff0e" providerId="LiveId" clId="{26709A17-7379-4B1B-8071-013C1806A7FA}" dt="2022-10-04T13:01:35.170" v="451" actId="22"/>
          <ac:spMkLst>
            <pc:docMk/>
            <pc:sldMk cId="2673279167" sldId="262"/>
            <ac:spMk id="5" creationId="{B97AB6A4-53FF-1D42-616B-9BF92D4C02FF}"/>
          </ac:spMkLst>
        </pc:spChg>
        <pc:spChg chg="add mod">
          <ac:chgData name=" " userId="44cfbf931666ff0e" providerId="LiveId" clId="{26709A17-7379-4B1B-8071-013C1806A7FA}" dt="2022-10-04T13:03:02.043" v="458" actId="14100"/>
          <ac:spMkLst>
            <pc:docMk/>
            <pc:sldMk cId="2673279167" sldId="262"/>
            <ac:spMk id="6" creationId="{15DEA41D-B7A8-193A-6405-950F58B2C7AA}"/>
          </ac:spMkLst>
        </pc:spChg>
        <pc:spChg chg="add mod">
          <ac:chgData name=" " userId="44cfbf931666ff0e" providerId="LiveId" clId="{26709A17-7379-4B1B-8071-013C1806A7FA}" dt="2022-10-04T13:22:19.773" v="643" actId="20577"/>
          <ac:spMkLst>
            <pc:docMk/>
            <pc:sldMk cId="2673279167" sldId="262"/>
            <ac:spMk id="7" creationId="{B8279D56-31EE-D033-32E4-B11CC41BAD4E}"/>
          </ac:spMkLst>
        </pc:spChg>
        <pc:picChg chg="add del mod">
          <ac:chgData name=" " userId="44cfbf931666ff0e" providerId="LiveId" clId="{26709A17-7379-4B1B-8071-013C1806A7FA}" dt="2022-10-04T13:15:50.782" v="613" actId="478"/>
          <ac:picMkLst>
            <pc:docMk/>
            <pc:sldMk cId="2673279167" sldId="262"/>
            <ac:picMk id="9" creationId="{B193BF5B-1CEA-2965-2F4D-107D542E3AFA}"/>
          </ac:picMkLst>
        </pc:picChg>
        <pc:picChg chg="add del mod">
          <ac:chgData name=" " userId="44cfbf931666ff0e" providerId="LiveId" clId="{26709A17-7379-4B1B-8071-013C1806A7FA}" dt="2022-10-04T13:34:00.253" v="709" actId="478"/>
          <ac:picMkLst>
            <pc:docMk/>
            <pc:sldMk cId="2673279167" sldId="262"/>
            <ac:picMk id="11" creationId="{9DF6B39D-AE35-1F08-6E86-317956DD4773}"/>
          </ac:picMkLst>
        </pc:picChg>
      </pc:sldChg>
      <pc:sldChg chg="addSp delSp modSp add mod">
        <pc:chgData name=" " userId="44cfbf931666ff0e" providerId="LiveId" clId="{26709A17-7379-4B1B-8071-013C1806A7FA}" dt="2022-10-04T13:33:18.592" v="705" actId="1076"/>
        <pc:sldMkLst>
          <pc:docMk/>
          <pc:sldMk cId="388272579" sldId="263"/>
        </pc:sldMkLst>
        <pc:picChg chg="add del mod">
          <ac:chgData name=" " userId="44cfbf931666ff0e" providerId="LiveId" clId="{26709A17-7379-4B1B-8071-013C1806A7FA}" dt="2022-10-04T13:23:33.506" v="651" actId="931"/>
          <ac:picMkLst>
            <pc:docMk/>
            <pc:sldMk cId="388272579" sldId="263"/>
            <ac:picMk id="3" creationId="{4F30007E-2EAB-A0BD-59D5-FB7A19577D34}"/>
          </ac:picMkLst>
        </pc:picChg>
        <pc:picChg chg="add del mod">
          <ac:chgData name=" " userId="44cfbf931666ff0e" providerId="LiveId" clId="{26709A17-7379-4B1B-8071-013C1806A7FA}" dt="2022-10-04T13:23:33.506" v="651" actId="931"/>
          <ac:picMkLst>
            <pc:docMk/>
            <pc:sldMk cId="388272579" sldId="263"/>
            <ac:picMk id="5" creationId="{D56BA111-E339-3BBC-7FD2-79E641D9427F}"/>
          </ac:picMkLst>
        </pc:picChg>
        <pc:picChg chg="add del mod">
          <ac:chgData name=" " userId="44cfbf931666ff0e" providerId="LiveId" clId="{26709A17-7379-4B1B-8071-013C1806A7FA}" dt="2022-10-04T13:23:33.506" v="651" actId="931"/>
          <ac:picMkLst>
            <pc:docMk/>
            <pc:sldMk cId="388272579" sldId="263"/>
            <ac:picMk id="7" creationId="{C2727DB3-D4D6-4BD9-06C0-31AC516033DA}"/>
          </ac:picMkLst>
        </pc:picChg>
        <pc:picChg chg="add mod">
          <ac:chgData name=" " userId="44cfbf931666ff0e" providerId="LiveId" clId="{26709A17-7379-4B1B-8071-013C1806A7FA}" dt="2022-10-04T13:26:39.546" v="690" actId="1076"/>
          <ac:picMkLst>
            <pc:docMk/>
            <pc:sldMk cId="388272579" sldId="263"/>
            <ac:picMk id="9" creationId="{4BB1AC4D-4A50-5A7A-1A41-819C2EFEE7CA}"/>
          </ac:picMkLst>
        </pc:picChg>
        <pc:picChg chg="add mod">
          <ac:chgData name=" " userId="44cfbf931666ff0e" providerId="LiveId" clId="{26709A17-7379-4B1B-8071-013C1806A7FA}" dt="2022-10-04T13:27:03.054" v="698" actId="1076"/>
          <ac:picMkLst>
            <pc:docMk/>
            <pc:sldMk cId="388272579" sldId="263"/>
            <ac:picMk id="11" creationId="{CF3C6C26-1DB9-422A-8380-D7AC085E56CF}"/>
          </ac:picMkLst>
        </pc:picChg>
        <pc:picChg chg="add mod">
          <ac:chgData name=" " userId="44cfbf931666ff0e" providerId="LiveId" clId="{26709A17-7379-4B1B-8071-013C1806A7FA}" dt="2022-10-04T13:33:18.592" v="705" actId="1076"/>
          <ac:picMkLst>
            <pc:docMk/>
            <pc:sldMk cId="388272579" sldId="263"/>
            <ac:picMk id="13" creationId="{DE7A3787-4BB3-79FF-64AA-CA12A27730F2}"/>
          </ac:picMkLst>
        </pc:picChg>
        <pc:picChg chg="add mod">
          <ac:chgData name=" " userId="44cfbf931666ff0e" providerId="LiveId" clId="{26709A17-7379-4B1B-8071-013C1806A7FA}" dt="2022-10-04T13:26:53.070" v="697" actId="1076"/>
          <ac:picMkLst>
            <pc:docMk/>
            <pc:sldMk cId="388272579" sldId="263"/>
            <ac:picMk id="15" creationId="{D9CF44BA-3678-A688-4D5F-97D7EC66288D}"/>
          </ac:picMkLst>
        </pc:picChg>
        <pc:picChg chg="add mod">
          <ac:chgData name=" " userId="44cfbf931666ff0e" providerId="LiveId" clId="{26709A17-7379-4B1B-8071-013C1806A7FA}" dt="2022-10-04T13:25:39.904" v="674" actId="1076"/>
          <ac:picMkLst>
            <pc:docMk/>
            <pc:sldMk cId="388272579" sldId="263"/>
            <ac:picMk id="17" creationId="{3D77392D-14A3-490B-1B4C-64AEEBE650A1}"/>
          </ac:picMkLst>
        </pc:picChg>
        <pc:picChg chg="add mod">
          <ac:chgData name=" " userId="44cfbf931666ff0e" providerId="LiveId" clId="{26709A17-7379-4B1B-8071-013C1806A7FA}" dt="2022-10-04T13:26:47.524" v="695" actId="1076"/>
          <ac:picMkLst>
            <pc:docMk/>
            <pc:sldMk cId="388272579" sldId="263"/>
            <ac:picMk id="19" creationId="{B7B30C9E-1B62-FE76-6706-D9EC9D05C84F}"/>
          </ac:picMkLst>
        </pc:picChg>
        <pc:picChg chg="add mod">
          <ac:chgData name=" " userId="44cfbf931666ff0e" providerId="LiveId" clId="{26709A17-7379-4B1B-8071-013C1806A7FA}" dt="2022-10-04T13:33:16.154" v="704" actId="1076"/>
          <ac:picMkLst>
            <pc:docMk/>
            <pc:sldMk cId="388272579" sldId="263"/>
            <ac:picMk id="21" creationId="{92E0F04C-0661-F2E5-9662-9DF818C78243}"/>
          </ac:picMkLst>
        </pc:picChg>
      </pc:sldChg>
      <pc:sldChg chg="addSp modSp add mod">
        <pc:chgData name=" " userId="44cfbf931666ff0e" providerId="LiveId" clId="{26709A17-7379-4B1B-8071-013C1806A7FA}" dt="2022-10-04T13:33:46.512" v="708" actId="1076"/>
        <pc:sldMkLst>
          <pc:docMk/>
          <pc:sldMk cId="2187168838" sldId="264"/>
        </pc:sldMkLst>
        <pc:picChg chg="add mod">
          <ac:chgData name=" " userId="44cfbf931666ff0e" providerId="LiveId" clId="{26709A17-7379-4B1B-8071-013C1806A7FA}" dt="2022-10-04T13:33:46.512" v="708" actId="1076"/>
          <ac:picMkLst>
            <pc:docMk/>
            <pc:sldMk cId="2187168838" sldId="264"/>
            <ac:picMk id="3" creationId="{FD9620A3-3331-4BFB-1280-FDC406348D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1228C-C204-CF9A-586A-DC7793548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C27516-7C78-F396-9BB7-48D344E4B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1EF8C-8C76-BDAB-70FA-5E2CB5E7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3A1B-1E5D-4642-9449-361EC9CCCB5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7878C-807A-6E82-6CF7-FB7A0361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A1D4CD-5D57-EAD0-4E1C-57680C14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ABA-AA50-4BB5-82BA-CE746C5B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CA4AE-AE91-EF28-51D1-025811B0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CD2D8-1190-EBD7-A892-4191A9458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92BBB-C4D6-509D-A097-779A3558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3A1B-1E5D-4642-9449-361EC9CCCB5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85124-C842-4EB5-B18D-BBE65CC4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A9BBD-4321-3128-BCB7-F9E21CF9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ABA-AA50-4BB5-82BA-CE746C5B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9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E5DDD5-77EC-3692-41FD-3D2B19D61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1B85B0-3ED1-0FC1-7CB3-96D299B7C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7FFDCF-237A-4E7B-3EA8-6FCA5DF2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3A1B-1E5D-4642-9449-361EC9CCCB5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C776D1-F3F6-802D-D9C5-DE18A26F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C6480-0D23-7F52-9806-C3A4C07E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ABA-AA50-4BB5-82BA-CE746C5B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27A20-BAE1-AAED-068A-03817276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AF540-1FDF-002F-A801-D3DECDFFE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076DC9-0B19-0510-36ED-C044C0E8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3A1B-1E5D-4642-9449-361EC9CCCB5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C4F7E0-58C3-CCB4-B2A5-240CAB9B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B75D75-6360-1D5E-EB80-ED6C3149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ABA-AA50-4BB5-82BA-CE746C5B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5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C05D1-46E1-B347-D2A7-A6E76342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EB78FB-449F-A6E9-27CC-A1730BEA3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7BBD8-AC6E-1983-A546-762FE501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3A1B-1E5D-4642-9449-361EC9CCCB5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DE91E-5AFF-62CF-5F14-DCE80EA1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25387-9F1E-5035-D2E9-CB0CCD35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ABA-AA50-4BB5-82BA-CE746C5B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5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D7838-2712-A622-D624-C9754075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4549E9-5E59-3FA2-D47E-5779D780E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03581D-951A-8A95-B50A-6ACD1C85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F179DA-77B5-1243-CA23-EA854ADB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3A1B-1E5D-4642-9449-361EC9CCCB5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EF58DF-46D4-3A02-791D-0C863EA5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79085C-B74D-F27E-0206-B541FD4C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ABA-AA50-4BB5-82BA-CE746C5B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2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C99CA-7D7C-48CF-BEAF-85BD34220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3D48C-CA25-7EDA-308B-19070E704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FE17D6-B615-99C2-BE09-1E751DCD5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FDBFC1-D657-A4EF-63C7-E00A788A7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E6066A-20A6-77A1-A426-35DE7A0FC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C1C209-5D93-2807-E9D9-0F9D4DAF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3A1B-1E5D-4642-9449-361EC9CCCB5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1BAE4-A667-3EEE-DD13-55DD84A9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D7B45D-E4C4-4111-3E07-A0E7FF33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ABA-AA50-4BB5-82BA-CE746C5B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5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95AC4-3AFF-2B1D-465E-94CEC9CF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BEDB8-EF79-0230-4EE1-ECD79E20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3A1B-1E5D-4642-9449-361EC9CCCB5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177FD9-A8AE-8A85-46C0-625BB5FB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75569B-1F2A-B638-0E55-BB686FB8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ABA-AA50-4BB5-82BA-CE746C5B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5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4CB03A-0CC5-2DD7-336D-21813F16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3A1B-1E5D-4642-9449-361EC9CCCB5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B0E42C-FEDB-3D89-E875-3B00D36D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64916A-3652-82CA-54CD-6BE6629A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ABA-AA50-4BB5-82BA-CE746C5B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9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6C9A6-FBC8-DD44-C59E-9D4E5CFB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6A231-0F66-46A9-CB86-F4136E3C5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B39E4A-6572-C9E3-E190-6C200FA5E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DC13B9-35C5-992F-48B0-A4B47A14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3A1B-1E5D-4642-9449-361EC9CCCB5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028E8D-FFB6-37C1-3120-7A3F98A8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F2EEB8-09FD-84C3-AA32-8A7C84A6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ABA-AA50-4BB5-82BA-CE746C5B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0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B668F-A676-6369-BB1C-BC1337BF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3E5F0E-23CF-18DE-B18F-CCEB8E40F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6B6534-127A-8485-912B-B66DDC91F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F7DD8-BED9-81BA-4206-33224717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3A1B-1E5D-4642-9449-361EC9CCCB5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D5A30-4936-AE68-3241-AA7AE239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CBD9B7-982A-4B44-3D32-3795EE4A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ABA-AA50-4BB5-82BA-CE746C5B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6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71601-EC60-5892-7682-83C1F04F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5E3DF5-4A2C-3B9F-7A15-9B50A6FC8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3A598-E0F8-4A18-DDF7-AFA45AD6C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3A1B-1E5D-4642-9449-361EC9CCCB5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63B190-A478-684A-9DCD-B93038C20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ACBD5-36FC-8414-4BE1-C9CC58B6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4AABA-AA50-4BB5-82BA-CE746C5B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4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ebp"/><Relationship Id="rId3" Type="http://schemas.openxmlformats.org/officeDocument/2006/relationships/image" Target="../media/image24.jpg"/><Relationship Id="rId7" Type="http://schemas.openxmlformats.org/officeDocument/2006/relationships/image" Target="../media/image28.web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7F854F-67D5-1711-FC2A-500D05063CB8}"/>
              </a:ext>
            </a:extLst>
          </p:cNvPr>
          <p:cNvSpPr txBox="1"/>
          <p:nvPr/>
        </p:nvSpPr>
        <p:spPr>
          <a:xfrm>
            <a:off x="1229711" y="1119352"/>
            <a:ext cx="931742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>
                <a:solidFill>
                  <a:schemeClr val="bg2">
                    <a:lumMod val="50000"/>
                  </a:schemeClr>
                </a:solidFill>
                <a:latin typeface="BeeskneesC" panose="04000500000000000000" pitchFamily="82" charset="0"/>
              </a:rPr>
              <a:t>Фликер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BeeskneesC" panose="04000500000000000000" pitchFamily="82" charset="0"/>
              </a:rPr>
              <a:t> и безопасность детей на дорогах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A87E7F-1BFA-60A1-E85D-223B8FA75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25" y="3039382"/>
            <a:ext cx="5648185" cy="31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9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C01A14-76BA-1C56-19C5-E4A3A22A7B9E}"/>
              </a:ext>
            </a:extLst>
          </p:cNvPr>
          <p:cNvSpPr txBox="1"/>
          <p:nvPr/>
        </p:nvSpPr>
        <p:spPr>
          <a:xfrm>
            <a:off x="1308538" y="299545"/>
            <a:ext cx="100268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ФЛИКЕРЫ – 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это светоотражающие элементы (светоотражатели) предназначены для увеличения видимости пешеходов в темное время суток.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18BF3A-EFA4-36F1-365A-F1427D3BE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34" y="3531476"/>
            <a:ext cx="4435365" cy="3326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3F9641-6E61-6228-0563-26307F5FE259}"/>
              </a:ext>
            </a:extLst>
          </p:cNvPr>
          <p:cNvSpPr txBox="1"/>
          <p:nvPr/>
        </p:nvSpPr>
        <p:spPr>
          <a:xfrm>
            <a:off x="2033751" y="1869205"/>
            <a:ext cx="57228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самые лучшие?</a:t>
            </a:r>
          </a:p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Покупайте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белого или лимонного цветов. Именно они имеет наиболее оптимальную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световозвращаемость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чтобы пешеход был заметен в темное время суток.</a:t>
            </a:r>
          </a:p>
        </p:txBody>
      </p:sp>
    </p:spTree>
    <p:extLst>
      <p:ext uri="{BB962C8B-B14F-4D97-AF65-F5344CB8AC3E}">
        <p14:creationId xmlns:p14="http://schemas.microsoft.com/office/powerpoint/2010/main" val="321021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0A8E7-92DA-7ED9-ADF4-1D25710327A5}"/>
              </a:ext>
            </a:extLst>
          </p:cNvPr>
          <p:cNvSpPr txBox="1"/>
          <p:nvPr/>
        </p:nvSpPr>
        <p:spPr>
          <a:xfrm>
            <a:off x="1781503" y="804041"/>
            <a:ext cx="97903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Благодаря таким светоотражающим элементам, водитель может заметить пешехода на расстоянии четырехсот метров. По статистическим данным, ношение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снижает риск наезда на пешехода в темное время суток в восемь-десять раз.</a:t>
            </a:r>
          </a:p>
          <a:p>
            <a:pPr algn="just"/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важно носить пешеходам «категории риска» - детям, подросткам, пожилым людям, а также жителям населенных пунктов, расположенных рядом с оживленными трассами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68A742-6AC9-13D5-A386-C032639F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34" y="3429000"/>
            <a:ext cx="5002924" cy="33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7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04C34A-5C25-4A3D-B45E-47BC22A9C34C}"/>
              </a:ext>
            </a:extLst>
          </p:cNvPr>
          <p:cNvSpPr txBox="1"/>
          <p:nvPr/>
        </p:nvSpPr>
        <p:spPr>
          <a:xfrm>
            <a:off x="599091" y="-19697"/>
            <a:ext cx="115929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>
                <a:ln w="0"/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ВИДЫ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>
                <a:ln w="0"/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СЪЕМНЫХ   Светоотражающих   ЭЛЕМЕНТОВ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D5F70-8F66-0BC1-83DF-5E0E7FD2BA22}"/>
              </a:ext>
            </a:extLst>
          </p:cNvPr>
          <p:cNvSpPr txBox="1"/>
          <p:nvPr/>
        </p:nvSpPr>
        <p:spPr>
          <a:xfrm>
            <a:off x="882870" y="1166649"/>
            <a:ext cx="4761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Сигнальные жилеты и </a:t>
            </a:r>
          </a:p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ременные системы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977395-2DDB-243F-9AC9-7B9B39B93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35" y="1914079"/>
            <a:ext cx="3371380" cy="1390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027A5-619C-24B6-A399-ABB4A7F53E7D}"/>
              </a:ext>
            </a:extLst>
          </p:cNvPr>
          <p:cNvSpPr txBox="1"/>
          <p:nvPr/>
        </p:nvSpPr>
        <p:spPr>
          <a:xfrm>
            <a:off x="5785945" y="1166649"/>
            <a:ext cx="1779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Браслеты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3ECCA2-6E4E-3A59-2192-617D00EC2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056" y="1914079"/>
            <a:ext cx="1944793" cy="1390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7B5156-E001-ECB3-D214-71BE7986C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4335" y="1860331"/>
            <a:ext cx="1779366" cy="1443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E09004-9283-46EE-8D03-B4F50F845C6E}"/>
              </a:ext>
            </a:extLst>
          </p:cNvPr>
          <p:cNvSpPr txBox="1"/>
          <p:nvPr/>
        </p:nvSpPr>
        <p:spPr>
          <a:xfrm flipH="1">
            <a:off x="9140057" y="1166649"/>
            <a:ext cx="1258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Значки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BFC519-AF14-F184-6E13-1734395B3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235" y="4413867"/>
            <a:ext cx="1895896" cy="209729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AAD171-46FD-DDE6-720B-934DDF6AD3C4}"/>
              </a:ext>
            </a:extLst>
          </p:cNvPr>
          <p:cNvSpPr txBox="1"/>
          <p:nvPr/>
        </p:nvSpPr>
        <p:spPr>
          <a:xfrm>
            <a:off x="1939160" y="3745536"/>
            <a:ext cx="1576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Брелоки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5656F70-3CD8-899C-1CAF-144A8F7976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607" y="4289442"/>
            <a:ext cx="2267457" cy="20506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43DC9C-537A-10CF-A711-554D5583D39D}"/>
              </a:ext>
            </a:extLst>
          </p:cNvPr>
          <p:cNvSpPr txBox="1"/>
          <p:nvPr/>
        </p:nvSpPr>
        <p:spPr>
          <a:xfrm>
            <a:off x="5281448" y="3745536"/>
            <a:ext cx="1765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Наклейки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9E66CA6-5CBE-A7F7-573C-8AA46E1CF3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3737" y="4493781"/>
            <a:ext cx="2456643" cy="18397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A4335C-5FF1-31CE-F380-FB392776BB9B}"/>
              </a:ext>
            </a:extLst>
          </p:cNvPr>
          <p:cNvSpPr txBox="1"/>
          <p:nvPr/>
        </p:nvSpPr>
        <p:spPr>
          <a:xfrm>
            <a:off x="7252138" y="3304088"/>
            <a:ext cx="5376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Накладки на спицы   для велосипедов </a:t>
            </a:r>
          </a:p>
          <a:p>
            <a:pPr lvl="0" algn="ctr">
              <a:defRPr/>
            </a:pPr>
            <a:r>
              <a:rPr lang="ru-RU" alt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детских колясок </a:t>
            </a:r>
          </a:p>
        </p:txBody>
      </p:sp>
    </p:spTree>
    <p:extLst>
      <p:ext uri="{BB962C8B-B14F-4D97-AF65-F5344CB8AC3E}">
        <p14:creationId xmlns:p14="http://schemas.microsoft.com/office/powerpoint/2010/main" val="216144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E27AA9-14EB-0DCB-99A8-C4FD2B811FA5}"/>
              </a:ext>
            </a:extLst>
          </p:cNvPr>
          <p:cNvSpPr txBox="1"/>
          <p:nvPr/>
        </p:nvSpPr>
        <p:spPr>
          <a:xfrm>
            <a:off x="1765738" y="725214"/>
            <a:ext cx="1031064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НОШЕНИЯ ФЛИКЕРОВ.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должны  быть видны с любого направления. Нельзя носить светоотражатель только с одной стороны. Проезжая с другой стороны водитель его просто не заметит.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	На пешеходе должно находиться не менее 4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на левой и правой руках, на груди и спине. Чем больше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тем лучше. Особенно это касается маленьких детей. Из-за своего маленького роста дети почти незаметны для автомобилиста.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должны прикрепляться к детским коляскам, санкам, скейтбордам, велосипедам и обязательно со всех сторон.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3708D1-6AE1-3826-876C-F70A6EAE0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52" y="4758558"/>
            <a:ext cx="1890548" cy="18905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10AF72-F712-A6D8-6A20-88197F0C3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4758558"/>
            <a:ext cx="2755024" cy="18348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798653-1365-06EE-F186-8E910C125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66" y="4748182"/>
            <a:ext cx="1845222" cy="18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2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259239-4E40-121E-5502-AC34DF086400}"/>
              </a:ext>
            </a:extLst>
          </p:cNvPr>
          <p:cNvSpPr txBox="1"/>
          <p:nvPr/>
        </p:nvSpPr>
        <p:spPr>
          <a:xfrm>
            <a:off x="1651819" y="427704"/>
            <a:ext cx="103238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изготовить дома самостоятельно. Для этого вам понадобятся: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Ножницы;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Цветной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фетр;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Светоотражающая лента;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Шаблоны для основы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Шаблоны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Шнурок для брелка;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Двусторонний скотч (клей, клеевой пистолет)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Дырокол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C:\Users\STAR\Desktop\Кокурина И.А\nogn28.png">
            <a:extLst>
              <a:ext uri="{FF2B5EF4-FFF2-40B4-BE49-F238E27FC236}">
                <a16:creationId xmlns:a16="http://schemas.microsoft.com/office/drawing/2014/main" id="{4F5039EB-3200-6F15-3503-59ED7A2A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89864">
            <a:off x="6044922" y="4787473"/>
            <a:ext cx="1141158" cy="159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C52855-D6F6-9F5C-AB5E-A07CEA807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916" y="4839008"/>
            <a:ext cx="1994112" cy="1496704"/>
          </a:xfrm>
          <a:prstGeom prst="rect">
            <a:avLst/>
          </a:prstGeom>
        </p:spPr>
      </p:pic>
      <p:pic>
        <p:nvPicPr>
          <p:cNvPr id="5" name="Picture 6" descr="C:\Users\STAR\Desktop\nTBMKa6Gc.jpg">
            <a:extLst>
              <a:ext uri="{FF2B5EF4-FFF2-40B4-BE49-F238E27FC236}">
                <a16:creationId xmlns:a16="http://schemas.microsoft.com/office/drawing/2014/main" id="{DED4287B-6BAA-C4BF-3192-EBFE695FA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886" y="2923680"/>
            <a:ext cx="2063767" cy="111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7B1FC0-322A-873C-C3D0-90A322154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1809" y="3833253"/>
            <a:ext cx="1810669" cy="13595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394A9F-FA01-C26E-E149-DBE501B42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07" y="1443386"/>
            <a:ext cx="1419326" cy="14193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133E05-EDBC-BEE6-CFCE-8EEB464067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86" y="4617082"/>
            <a:ext cx="1718630" cy="17186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30FA95-0CEE-03A1-742B-19119CEC31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234" y="899681"/>
            <a:ext cx="1719143" cy="22921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0DF191-F0C0-F1F5-2881-06A0BAB39C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9959" y="4487801"/>
            <a:ext cx="2142930" cy="4480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7C45B1-C57B-CA14-3FE8-ABF838984A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09" y="4839008"/>
            <a:ext cx="1504754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DEA41D-B7A8-193A-6405-950F58B2C7AA}"/>
              </a:ext>
            </a:extLst>
          </p:cNvPr>
          <p:cNvSpPr txBox="1"/>
          <p:nvPr/>
        </p:nvSpPr>
        <p:spPr>
          <a:xfrm>
            <a:off x="2595716" y="530942"/>
            <a:ext cx="9099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ВЫПОЛНЕНИЯ РАБОТЫ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79D56-31EE-D033-32E4-B11CC41BAD4E}"/>
              </a:ext>
            </a:extLst>
          </p:cNvPr>
          <p:cNvSpPr txBox="1"/>
          <p:nvPr/>
        </p:nvSpPr>
        <p:spPr>
          <a:xfrm>
            <a:off x="2079523" y="1504335"/>
            <a:ext cx="9424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eaLnBrk="1" hangingPunct="1">
              <a:buAutoNum type="arabicPeriod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выбранного шаблона обводим карандашом элементы основной фигуры на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фоамиране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фетре, а дополнительный элемент на светоотражательной ленте.</a:t>
            </a:r>
          </a:p>
          <a:p>
            <a:pPr marL="514350" indent="-514350" algn="just" eaLnBrk="1" hangingPunct="1">
              <a:buAutoNum type="arabicPeriod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по контуру.</a:t>
            </a:r>
          </a:p>
          <a:p>
            <a:pPr marL="514350" indent="-514350" algn="just" eaLnBrk="1" hangingPunct="1">
              <a:buAutoNum type="arabicPeriod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Прикладываем вырезанные элементы друг на друга.</a:t>
            </a:r>
          </a:p>
          <a:p>
            <a:pPr marL="514350" indent="-514350" algn="just" eaLnBrk="1" hangingPunct="1">
              <a:buAutoNum type="arabicPeriod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Соединяем с помощью двустороннего скотча, клея или клеевого пистолета.</a:t>
            </a:r>
          </a:p>
          <a:p>
            <a:pPr marL="514350" indent="-514350" algn="just" eaLnBrk="1" hangingPunct="1">
              <a:buAutoNum type="arabicPeriod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дыроколом отверстие</a:t>
            </a:r>
          </a:p>
          <a:p>
            <a:pPr marL="514350" indent="-514350" algn="just" eaLnBrk="1" hangingPunct="1">
              <a:buAutoNum type="arabicPeriod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Вдеваем ленточку или шнурок.</a:t>
            </a:r>
          </a:p>
          <a:p>
            <a:pPr marL="514350" indent="-514350" algn="just" eaLnBrk="1" hangingPunct="1">
              <a:buAutoNum type="arabicPeriod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Прикрепляем наш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27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B1AC4D-4A50-5A7A-1A41-819C2EFEE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81" y="4154852"/>
            <a:ext cx="3273209" cy="18411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3C6C26-1DB9-422A-8380-D7AC085E5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32" y="1100148"/>
            <a:ext cx="2236839" cy="17125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7A3787-4BB3-79FF-64AA-CA12A2773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83" y="820995"/>
            <a:ext cx="2032819" cy="20328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CF44BA-3678-A688-4D5F-97D7EC662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35" y="4154852"/>
            <a:ext cx="2473198" cy="18548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77392D-14A3-490B-1B4C-64AEEBE6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36" y="958046"/>
            <a:ext cx="2844763" cy="189576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B30C9E-1B62-FE76-6706-D9EC9D05C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58" y="4124377"/>
            <a:ext cx="2662354" cy="19905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E0F04C-0661-F2E5-9662-9DF818C782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90" y="1008519"/>
            <a:ext cx="2844763" cy="18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9620A3-3331-4BFB-1280-FDC406348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04" y="816544"/>
            <a:ext cx="8672052" cy="522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68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341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BeeskneesC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 </cp:lastModifiedBy>
  <cp:revision>1</cp:revision>
  <dcterms:created xsi:type="dcterms:W3CDTF">2022-10-03T07:25:09Z</dcterms:created>
  <dcterms:modified xsi:type="dcterms:W3CDTF">2022-10-04T13:35:47Z</dcterms:modified>
</cp:coreProperties>
</file>