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17" y="1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3">
                <a:lumMod val="75000"/>
                <a:alpha val="65000"/>
              </a:schemeClr>
            </a:gs>
            <a:gs pos="50000">
              <a:srgbClr val="FFC000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2492896"/>
            <a:ext cx="64087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Антикоррупционная деятельность в ДОО.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4048" y="4797152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Подготовила воспитатель: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Сидорова Е.Г.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1840" y="623731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.Ачинск,2020 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9712" y="404664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«Детский сад общеразвивающего вида № 26 с приоритетным осуществлением деятельности по художественно – эстетическому развитию детей»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5576" y="188641"/>
            <a:ext cx="66247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КОРРУПЦИЯ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– это:</a:t>
            </a:r>
          </a:p>
          <a:p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467544" y="2060848"/>
            <a:ext cx="3384376" cy="1944216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1475656" y="5085184"/>
            <a:ext cx="2376264" cy="1440160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11560" y="2708920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действия должностных лиц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47664" y="5445224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действия иных лиц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11960" y="1556792"/>
            <a:ext cx="4752528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Злоупотребление служебным положением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11960" y="1988840"/>
            <a:ext cx="4752528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Дача (получение) взятки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11960" y="2420888"/>
            <a:ext cx="4752528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Злоупотребление полномочиями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11960" y="2852936"/>
            <a:ext cx="4752528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Коммерческий подкуп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211960" y="3284984"/>
            <a:ext cx="4680520" cy="1512168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Иное незаконное использование физическим лицом своего должностного положения вопреки законным интересам общества, государства в целях получения выгоды для себя или для третьих лиц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247964" y="4875007"/>
            <a:ext cx="4680520" cy="720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Незаконное предоставление выгоды должностному лицу физическим лицам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211960" y="5949280"/>
            <a:ext cx="4680520" cy="9087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Незаконное предоставление выгоды должностному лицу от имени или интересах юридического лица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548680"/>
            <a:ext cx="741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ПРОТИВОДЕЙСТВИЕ КОРРУПЦИИ – это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деятельность органов власти всех уровней, институтов гражданского общества, организаций и физических лиц в пределах их полномочий: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564904"/>
            <a:ext cx="7200800" cy="12961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 предупреждению коррупции, в том числе по выявлению и последующему  устранению причин коррупции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4149080"/>
            <a:ext cx="7200800" cy="10801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 выявлению, предупреждению, пресечению, раскрытию и расследованию коррупционных правонарушений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5445224"/>
            <a:ext cx="7200800" cy="10527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 минимизации и (или) ликвидации последствий коррупционных правонарушений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260648"/>
            <a:ext cx="7488832" cy="720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971600" y="260648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ЛОКАЛЬНЫЕ АКТЫ – Положение о нормах профессиональной этики педагогических работников</a:t>
            </a:r>
            <a:endParaRPr lang="ru-RU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251520" y="1268760"/>
            <a:ext cx="2736304" cy="2664296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Положение о нормах профессиональной этики педагогических работников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475656" y="4077072"/>
            <a:ext cx="720080" cy="1152128"/>
          </a:xfrm>
          <a:prstGeom prst="downArrow">
            <a:avLst>
              <a:gd name="adj1" fmla="val 4304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3131840" y="2420888"/>
            <a:ext cx="115212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187624" y="5301208"/>
            <a:ext cx="1296144" cy="6206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499992" y="1412776"/>
            <a:ext cx="4320480" cy="1008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станавливает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нормы профессиональной этики педагогических работников ДОУ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499992" y="2420888"/>
            <a:ext cx="4320480" cy="936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Обязательны для всех педагогических работников независимо от должности наличия наград, стажа работы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63888" y="3789040"/>
            <a:ext cx="5328592" cy="7920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единого педагогического подхода в обучении и воспитании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63888" y="4581128"/>
            <a:ext cx="5328592" cy="720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Осуществление единых требований к педагогическим работникам ДОУ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63888" y="5301208"/>
            <a:ext cx="5328592" cy="936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комфортных условий для воспитанников, родителей (законных представителей), педагогических работников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563888" y="6237312"/>
            <a:ext cx="5328592" cy="6206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микроклимата доверия и сотрудничества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Левая фигурная скобка 19"/>
          <p:cNvSpPr/>
          <p:nvPr/>
        </p:nvSpPr>
        <p:spPr>
          <a:xfrm>
            <a:off x="2699792" y="4293096"/>
            <a:ext cx="720080" cy="2376264"/>
          </a:xfrm>
          <a:prstGeom prst="leftBrace">
            <a:avLst>
              <a:gd name="adj1" fmla="val 8333"/>
              <a:gd name="adj2" fmla="val 49130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60648"/>
            <a:ext cx="7200800" cy="7920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Обязательства педагогических работников перед профессиональной деятельностью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196752"/>
            <a:ext cx="7200800" cy="7920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1.Сохранение чести и достоинства, присущих педагогу, во всех обстоятельствах.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132856"/>
            <a:ext cx="7200800" cy="720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2.Соблюдение этических принципов: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652120" y="3212976"/>
            <a:ext cx="2520280" cy="35283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Законность,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объективность,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компетентность,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независимость,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тщательность,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справедливость,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честность,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гуманность,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демократичность,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профессионализм,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взаимоуважение,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конфиденциальность.</a:t>
            </a:r>
          </a:p>
        </p:txBody>
      </p:sp>
      <p:pic>
        <p:nvPicPr>
          <p:cNvPr id="6" name="Рисунок 5" descr="педагог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2222" y="3322562"/>
            <a:ext cx="3630267" cy="32849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568952" cy="7920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Обязательства педагогических работников перед профессиональной деятельностью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96752"/>
            <a:ext cx="8496944" cy="720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3.Педагогические работники несут ответственность перед обществом и государством и призваны: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07904" y="2060848"/>
            <a:ext cx="4968552" cy="46085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оправдывать доверие и уважение общества к своей профессиональной деятельности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исполнять должностные обязанности добросовестно и на высоком профессиональном уровне в целях обеспечения эффективной  работы в ДОУ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исходить из того, что признание, соблюдение и защита прав и свобод человека и гражданина определяют основной смысл и содержание деятельности как ДОУ в целом, так и каждого педагогического работника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быть требовательным к себе, стремиться к самосовершенствованию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принимать предусмотренные законодательством РФ меры по недопущению возникновения и урегулированию возникших случаев конфликта интересов.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kisspng-southwark-pensioners-centre-desktop-computers-down-5aeef02d5469e0.87261763152560849334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420888"/>
            <a:ext cx="3240360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692696"/>
            <a:ext cx="66247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Борьбу с коррупцией нужно начать с самого себя и требовать устранения коррупционных проявлений от окружающих.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764704"/>
            <a:ext cx="69847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СКАЖЕМ КОРРУПЦИИ- «НЕТ!»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korruptsiy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276872"/>
            <a:ext cx="8316416" cy="36584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topko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-10376"/>
            <a:ext cx="6868376" cy="6868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157</TotalTime>
  <Words>406</Words>
  <Application>Microsoft Office PowerPoint</Application>
  <PresentationFormat>Экран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18</cp:revision>
  <dcterms:created xsi:type="dcterms:W3CDTF">2020-11-15T13:32:37Z</dcterms:created>
  <dcterms:modified xsi:type="dcterms:W3CDTF">2020-11-16T15:53:17Z</dcterms:modified>
</cp:coreProperties>
</file>