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accent3">
                <a:lumMod val="60000"/>
                <a:lumOff val="40000"/>
              </a:schemeClr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332656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«Детский сад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вида № 26 с приоритетным осуществлением деятельности по художественно – эстетическому развитию детей»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5736" y="2492896"/>
            <a:ext cx="4752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Антикоррупционная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деятельность в ДОО.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56176" y="501317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 воспитатель: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Сидорова Е.Г.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630932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Ачинск, 2021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64096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Требования к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антикоррупционному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поведению сотрудников Учреждения: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работник при исполнении им должностных обязанностей не должен допускать личной заинтересованности, которая может привести или приводит к конфликту интересов.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Работнику запрещается: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получать в связи с исполнением должностных обязанностей вознаграждения от физических и юридических лиц;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использовать свои знания и возможности в корыстных целях;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наносить физический , нравственный или материальный ущерб воспитанникам, работникам Учреждения, родителям (законным представителям) воспитанников, ни намеренно, ни по небрежности и не должны безучастно относится к действиям третьих лиц, причиняющих такой ущерб;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Штриховая стрелка вправо 2"/>
          <p:cNvSpPr/>
          <p:nvPr/>
        </p:nvSpPr>
        <p:spPr>
          <a:xfrm>
            <a:off x="6516216" y="5949280"/>
            <a:ext cx="2232248" cy="908720"/>
          </a:xfrm>
          <a:prstGeom prst="stripedRightArrow">
            <a:avLst>
              <a:gd name="adj1" fmla="val 5827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отказе родителей (законных представителей) воспитанников от предлагаемых дополнительных платных услуг, данная услуга не может быть навязана потребителю и отказ от услуги не может быть причиной ухудшения качества и доступности услуг образования, предоставляемых бесплатно в рамках государственных гарантий, установленных законодательством Российской Федерации;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работник Учреждения не имеет права заключать с родителями (законными представителями) воспитанников имущественные сделки, использовать в личных целях обогащения свои труд, а так же заниматься вымогательством и взяточничеством;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получение подарков от родителей воспитанников в виде наличных средств или иных ценностей.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64096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Пять принципов поведения сотрудников Учреждения: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Бескорыстие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Должностные лица должны принимать решении только с учетом общественных интересов;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Неподкупность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Сотрудники не должны ставить себя в финансовую или иную зависимость от отдельных лиц или организаций, которые могут повлиять на исполнение ими профессиональных обязанностей;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Объективность.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Оставаться объективными при принятии решений, например, о начислении премии;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Подотчетность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Должностные лица подотчетны обществу за принимаемые решения и совершаемые действия; их деятельность должна быть открыта для самых тщательных проверок;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Честность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Сотрудники обязаны открыто заявлять о любых интересах, имеющих отношение к 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должностым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обязанностям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4Go4Wsu1H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640960" cy="6480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uCED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7" y="260648"/>
            <a:ext cx="8472941" cy="6354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332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</cp:revision>
  <dcterms:created xsi:type="dcterms:W3CDTF">2021-02-14T10:51:50Z</dcterms:created>
  <dcterms:modified xsi:type="dcterms:W3CDTF">2021-02-14T12:59:38Z</dcterms:modified>
</cp:coreProperties>
</file>