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 № 26 с приоритетным осуществлением деятельности по художественно – эстетическому развитию детей»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2420888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Антикоррупционная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ДОО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22920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Сидорова Е.Г.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64533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Ачинск, 2020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260648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Борьба с коррупцией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340768"/>
            <a:ext cx="7128792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Дача взятки должностному лицу наказывается лишением свободы.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780928"/>
            <a:ext cx="7128792" cy="1368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Предложение должностному лицу денег, выгод могут быть истолкованы как покушение на дачу взятки.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581128"/>
            <a:ext cx="7200800" cy="18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Работнику запрещается принимать подарки в связи с исполнением служебных (трудовых) обязанностей вне зависимости от стоимости подарка.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27584" y="188640"/>
            <a:ext cx="73448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роста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187624" y="1340768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0" y="2276872"/>
            <a:ext cx="32758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1412776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580112" y="2420888"/>
            <a:ext cx="334786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вероятность разоблачения.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987824" y="1484784"/>
            <a:ext cx="864096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71600" y="4581128"/>
            <a:ext cx="309634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Плохая мотивация.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004048" y="1484784"/>
            <a:ext cx="720080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211960" y="4653136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Неуважение закона.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404664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Возможности.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Работники подвержены коррупции, когда система работает неэффективно и им необходимо найти способ достижения своих целей без учета существующего порядка.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Низкая вероятность разоблачения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Отсутствие подотчетности является следствием прежде всего отсутствия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транспарентности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(например, не информируют о том, что они делают, каким образом и почему, и не объясняют «умалчивают» свои действия).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Плохая мотивация.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когда работники получают столько, что им не хватает на жизнь, или когда у них отсутствует уверенность в завтрашнем дне.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определенных ситуациях и обстоятельствах люди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перестают уважать закон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Они пытаются обойти законы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правительста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они считают незаконным.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антикоррупционного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воспитания: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79512" y="836712"/>
            <a:ext cx="648072" cy="100811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539552" y="249289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220486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Знакомство с явлением коррупции: сутью, причинами, последствиями;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539552" y="357301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328498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воспитания у молодых людей негативного отношения к коррупции;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539552" y="458112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99592" y="44371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Демонстрация возможности борьбы с коррупцией;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39552" y="573325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71600" y="530120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особенностей ее проявления в различных сферах жизнедеятельности, причинах, вредных последствиях данного явления.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55576" y="76470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Нравственная чистоплотность, неподкупность сотрудника, его преданность интересам работы, верность служебному долгу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составляет основу профессионально – эстетического стандарта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антикоррупционного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поведения.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3">
                <a:lumMod val="75000"/>
                <a:alpha val="4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460432" cy="5984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</TotalTime>
  <Words>281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Компьютер</cp:lastModifiedBy>
  <cp:revision>13</cp:revision>
  <dcterms:created xsi:type="dcterms:W3CDTF">2020-12-13T14:42:54Z</dcterms:created>
  <dcterms:modified xsi:type="dcterms:W3CDTF">2020-12-14T19:26:29Z</dcterms:modified>
</cp:coreProperties>
</file>