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0" r:id="rId10"/>
    <p:sldId id="259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Детская агрессивность и ее причины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539864"/>
            <a:ext cx="5688632" cy="305748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smtClean="0"/>
              <a:t>Педагог-психолог:  </a:t>
            </a:r>
            <a:r>
              <a:rPr lang="ru-RU" sz="3200" dirty="0" smtClean="0"/>
              <a:t>Коваленко Т.Ю.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г. Ачинск, 2018 г.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vkapuste.ru/wp-content/uploads/2017/12/2512a-6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3816424" cy="3363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7300664" cy="56910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3. Отстаивание своей личности, территории, обретение самостоятельности</a:t>
            </a:r>
          </a:p>
          <a:p>
            <a:pPr marL="0" indent="0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Дети демонстрируют протестные реакции в наиболее важные периоды: 3 года, начало школьной жизни, подростковый период. Взрослые должны это учитывать и предоставлять ребенку разумную свободу и независимость.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7372672" cy="5907056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 smtClean="0"/>
              <a:t> Необходимо поставить </a:t>
            </a:r>
            <a:r>
              <a:rPr lang="ru-RU" dirty="0"/>
              <a:t>ребенку четкие границы возможного поведения, не допустить формирования жестокости и разрушительного поведения;</a:t>
            </a:r>
          </a:p>
          <a:p>
            <a:pPr lvl="0"/>
            <a:r>
              <a:rPr lang="ru-RU" dirty="0" smtClean="0"/>
              <a:t>Легализовать </a:t>
            </a:r>
            <a:r>
              <a:rPr lang="ru-RU" dirty="0"/>
              <a:t>негативные чувства и научить ребенка обращаться с этими чувствами.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07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1236752"/>
          </a:xfrm>
        </p:spPr>
        <p:txBody>
          <a:bodyPr/>
          <a:lstStyle/>
          <a:p>
            <a:r>
              <a:rPr lang="ru-RU" dirty="0" smtClean="0"/>
              <a:t>Рекомендации: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Чувство </a:t>
            </a:r>
            <a:r>
              <a:rPr lang="ru-RU" dirty="0"/>
              <a:t>гнева, ярости должно иметь какой-то </a:t>
            </a:r>
            <a:r>
              <a:rPr lang="ru-RU" dirty="0" smtClean="0"/>
              <a:t>выход, чтобы эти </a:t>
            </a:r>
            <a:r>
              <a:rPr lang="ru-RU" dirty="0"/>
              <a:t>чувства выплескивать</a:t>
            </a:r>
            <a:r>
              <a:rPr lang="ru-RU" dirty="0" smtClean="0"/>
              <a:t>.</a:t>
            </a:r>
          </a:p>
          <a:p>
            <a:r>
              <a:rPr lang="ru-RU" dirty="0"/>
              <a:t>И</a:t>
            </a:r>
            <a:r>
              <a:rPr lang="ru-RU" dirty="0" smtClean="0"/>
              <a:t>спользование </a:t>
            </a:r>
            <a:r>
              <a:rPr lang="ru-RU" dirty="0"/>
              <a:t>предметов, с которыми можно обращаться </a:t>
            </a:r>
            <a:r>
              <a:rPr lang="ru-RU" dirty="0" smtClean="0"/>
              <a:t>грубо (Цилиндрической формы подушка)</a:t>
            </a:r>
          </a:p>
          <a:p>
            <a:r>
              <a:rPr lang="ru-RU" dirty="0"/>
              <a:t>Когда ребенок злится, можно предложить ему рвать или комкать бумагу, пинать мячик, нарисовать свою злость.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228656" cy="5979064"/>
          </a:xfrm>
        </p:spPr>
        <p:txBody>
          <a:bodyPr/>
          <a:lstStyle/>
          <a:p>
            <a:pPr algn="just"/>
            <a:r>
              <a:rPr lang="ru-RU" dirty="0" smtClean="0"/>
              <a:t>Покажите </a:t>
            </a:r>
            <a:r>
              <a:rPr lang="ru-RU" dirty="0"/>
              <a:t>ребенку, как можно проявлять недовольство. Когда сердитесь вы сами, назовите свое чувство, скажите: «Я сейчас очень злюсь на то, что происходит». </a:t>
            </a:r>
            <a:endParaRPr lang="ru-RU" dirty="0" smtClean="0"/>
          </a:p>
          <a:p>
            <a:pPr algn="just"/>
            <a:r>
              <a:rPr lang="ru-RU" dirty="0" smtClean="0"/>
              <a:t>Таким </a:t>
            </a:r>
            <a:r>
              <a:rPr lang="ru-RU" dirty="0"/>
              <a:t>образом, вы покажете ребенку пример обращения с гневом и дадите ему понять, что все люди злятся. При этом можно вести себя </a:t>
            </a:r>
            <a:r>
              <a:rPr lang="ru-RU" dirty="0" err="1"/>
              <a:t>неразрушительно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Напротив</a:t>
            </a:r>
            <a:r>
              <a:rPr lang="ru-RU" dirty="0"/>
              <a:t>, если основная модель поведения взрослых в гневе — это крик или другие формы агрессии, тогда и справиться с подобными проявлениями у ребенка невозможно. </a:t>
            </a:r>
          </a:p>
        </p:txBody>
      </p:sp>
    </p:spTree>
    <p:extLst>
      <p:ext uri="{BB962C8B-B14F-4D97-AF65-F5344CB8AC3E}">
        <p14:creationId xmlns:p14="http://schemas.microsoft.com/office/powerpoint/2010/main" xmlns="" val="130708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7228656" cy="58350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В дошкольном возрасте формируется тот сравнительно устойчивый внутренний мир, который дает основание называть ребенка личностью. </a:t>
            </a:r>
          </a:p>
          <a:p>
            <a:pPr algn="just"/>
            <a:r>
              <a:rPr lang="ru-RU" dirty="0" smtClean="0"/>
              <a:t>Понимание своих эмоций и чувств также является важным моментом в становлении личности растущего человека.</a:t>
            </a:r>
          </a:p>
          <a:p>
            <a:pPr algn="just"/>
            <a:r>
              <a:rPr lang="ru-RU" dirty="0" smtClean="0"/>
              <a:t>Способность ребенка создавать и контролировать эмоции возрастает. Но сама по себе эмоционально-волевая сфера качественно не развивается. Её необходимо развивать.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7228656" cy="5835048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наше время не потерял актуальности такой феномен «засушенное сердце» (отсутствие чувства). </a:t>
            </a:r>
          </a:p>
          <a:p>
            <a:pPr algn="just"/>
            <a:r>
              <a:rPr lang="ru-RU" dirty="0" smtClean="0"/>
              <a:t>Замыкаясь на телевизорах, компьютерах, дети стали меньше общаться со взрослыми и сверстниками, а ведь общение в значительной степени обогащает чувствительную сферу. Современные дети стали менее отзывчивыми к чувствам других.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Агрессивное поведение – одно из самых распространенных нарушений среди детей дошкольного возраста, так как это наиболее быстрый и эффективный способ достижения цели.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детском саду агрессивное поведение закрепляется.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Виды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Вербальная </a:t>
            </a:r>
            <a:r>
              <a:rPr lang="ru-RU" dirty="0" smtClean="0"/>
              <a:t>(жалоба, демонстративный крик, агрессивные фантазии; оскорбления, дразнилки)</a:t>
            </a:r>
          </a:p>
          <a:p>
            <a:r>
              <a:rPr lang="ru-RU" b="1" dirty="0" smtClean="0"/>
              <a:t>Физическая</a:t>
            </a:r>
            <a:r>
              <a:rPr lang="ru-RU" dirty="0" smtClean="0"/>
              <a:t> (принесение какого-либо материального ущерба другому, непосредственное нападение на другого: укусы)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агрессивного поведения: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Семья (применение физических наказаний)</a:t>
            </a:r>
          </a:p>
          <a:p>
            <a:r>
              <a:rPr lang="ru-RU" dirty="0" smtClean="0"/>
              <a:t>Стиль воспитания (</a:t>
            </a:r>
            <a:r>
              <a:rPr lang="ru-RU" dirty="0" err="1" smtClean="0"/>
              <a:t>гипер</a:t>
            </a:r>
            <a:r>
              <a:rPr lang="ru-RU" dirty="0" smtClean="0"/>
              <a:t> – и </a:t>
            </a:r>
            <a:r>
              <a:rPr lang="ru-RU" dirty="0" err="1" smtClean="0"/>
              <a:t>гипоопека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Информационное пространство</a:t>
            </a:r>
          </a:p>
          <a:p>
            <a:r>
              <a:rPr lang="ru-RU" dirty="0" smtClean="0"/>
              <a:t>Стиль общения среди взрослых и сверстников</a:t>
            </a:r>
          </a:p>
          <a:p>
            <a:r>
              <a:rPr lang="ru-RU" dirty="0"/>
              <a:t> </a:t>
            </a:r>
            <a:r>
              <a:rPr lang="ru-RU" dirty="0" smtClean="0"/>
              <a:t>Органические нарушения головного мозга</a:t>
            </a:r>
          </a:p>
          <a:p>
            <a:pPr>
              <a:buNone/>
            </a:pPr>
            <a:r>
              <a:rPr lang="ru-RU" dirty="0" smtClean="0"/>
              <a:t>(низкий уровень активного торможения)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агрессивного поведения: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1.Чувство страха, недоверие к окружающему миру. </a:t>
            </a:r>
          </a:p>
          <a:p>
            <a:pPr algn="just">
              <a:buNone/>
            </a:pPr>
            <a:r>
              <a:rPr lang="ru-RU" dirty="0" smtClean="0"/>
              <a:t>-  Если родители проявляют искреннюю любовь к своему ребенку в любой ситуации, то у него возникает чувство доверия к окружающему. </a:t>
            </a:r>
          </a:p>
          <a:p>
            <a:pPr algn="just">
              <a:buNone/>
            </a:pPr>
            <a:r>
              <a:rPr lang="ru-RU" dirty="0" smtClean="0"/>
              <a:t>- Если же ребенок убеждается в том, что его не любят и даже ненавидят то он решает, что хуже уже быть и не может и поэтому становится способным на все.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7228656" cy="5835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2. Столкновение ребенка с невыполнением его желаний, запретами на удовлетворение определенных потребностей.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Взрослые должны грамотно устанавливать запреты. Неприятные действия должны быть остановлены с самого начала, вне зависимости оттого мотива, в результате которого они происходят.</a:t>
            </a:r>
          </a:p>
          <a:p>
            <a:pPr lvl="0"/>
            <a:r>
              <a:rPr lang="ru-RU" dirty="0" smtClean="0"/>
              <a:t>Глядя в глаза ребенку, серьезно скажите: «Драться нельзя!»</a:t>
            </a:r>
          </a:p>
          <a:p>
            <a:r>
              <a:rPr lang="ru-RU" dirty="0" smtClean="0"/>
              <a:t>Говорить нужно только эти слова, ничего не добавляя, не убавляя. Старайтесь, чтобы в вашем голосе не было эмоций.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7300664" cy="55470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dirty="0" smtClean="0"/>
          </a:p>
          <a:p>
            <a:pPr algn="just"/>
            <a:r>
              <a:rPr lang="ru-RU" dirty="0" smtClean="0"/>
              <a:t>Старайтесь стимулировать гуманные чувства: жалейте животных, обращайте внимание на грустное подавленное состояние другого человека и стимулируйте желание помочь.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dirty="0" smtClean="0"/>
              <a:t>Обращайте </a:t>
            </a:r>
            <a:r>
              <a:rPr lang="ru-RU" dirty="0"/>
              <a:t>внимание на </a:t>
            </a:r>
            <a:r>
              <a:rPr lang="ru-RU" dirty="0" smtClean="0"/>
              <a:t>ребенка </a:t>
            </a:r>
            <a:r>
              <a:rPr lang="ru-RU" dirty="0"/>
              <a:t>в те моменты, когда он хорошо играет. Говорите </a:t>
            </a:r>
            <a:r>
              <a:rPr lang="ru-RU" dirty="0" smtClean="0"/>
              <a:t>ему, </a:t>
            </a:r>
            <a:r>
              <a:rPr lang="ru-RU" dirty="0"/>
              <a:t>что вам нравится, когда он вот так вежливо и мягко себя ведет.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264</TotalTime>
  <Words>620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Детская агрессивность и ее причины</vt:lpstr>
      <vt:lpstr>Слайд 2</vt:lpstr>
      <vt:lpstr>Слайд 3</vt:lpstr>
      <vt:lpstr>Слайд 4</vt:lpstr>
      <vt:lpstr> Виды агрессии:</vt:lpstr>
      <vt:lpstr>Факторы агрессивного поведения:</vt:lpstr>
      <vt:lpstr>Причины агрессивного поведения:</vt:lpstr>
      <vt:lpstr>Слайд 8</vt:lpstr>
      <vt:lpstr>Слайд 9</vt:lpstr>
      <vt:lpstr>Слайд 10</vt:lpstr>
      <vt:lpstr>Слайд 11</vt:lpstr>
      <vt:lpstr>Рекомендации: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агрессивность и ее причины</dc:title>
  <dc:creator>ольга</dc:creator>
  <cp:lastModifiedBy>Елена Яковлевна</cp:lastModifiedBy>
  <cp:revision>13</cp:revision>
  <dcterms:created xsi:type="dcterms:W3CDTF">2018-10-19T04:53:22Z</dcterms:created>
  <dcterms:modified xsi:type="dcterms:W3CDTF">2019-02-12T02:14:34Z</dcterms:modified>
</cp:coreProperties>
</file>